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1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282B3-D1E2-EA42-90AA-F663B536CD29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A5933-389D-AC4F-B844-9A7DFC21C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A5933-389D-AC4F-B844-9A7DFC21C63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4946163-DE0B-DE46-A066-8E8D07AEF7C8}" type="datetimeFigureOut">
              <a:rPr lang="en-US" smtClean="0"/>
              <a:pPr/>
              <a:t>12/21/10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4B23BE-1B7C-1947-B1FB-D5FEF70E65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slide" Target="slide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12.png"/><Relationship Id="rId21" Type="http://schemas.openxmlformats.org/officeDocument/2006/relationships/slide" Target="slide5.xml"/><Relationship Id="rId22" Type="http://schemas.openxmlformats.org/officeDocument/2006/relationships/slide" Target="slide13.xml"/><Relationship Id="rId23" Type="http://schemas.openxmlformats.org/officeDocument/2006/relationships/image" Target="../media/image13.png"/><Relationship Id="rId24" Type="http://schemas.openxmlformats.org/officeDocument/2006/relationships/slide" Target="slide14.xml"/><Relationship Id="rId25" Type="http://schemas.openxmlformats.org/officeDocument/2006/relationships/image" Target="../media/image14.png"/><Relationship Id="rId26" Type="http://schemas.openxmlformats.org/officeDocument/2006/relationships/slide" Target="slide15.xml"/><Relationship Id="rId27" Type="http://schemas.openxmlformats.org/officeDocument/2006/relationships/image" Target="../media/image15.png"/><Relationship Id="rId28" Type="http://schemas.openxmlformats.org/officeDocument/2006/relationships/slide" Target="slide16.xml"/><Relationship Id="rId2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slide" Target="slide3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30" Type="http://schemas.openxmlformats.org/officeDocument/2006/relationships/slide" Target="slide17.xml"/><Relationship Id="rId31" Type="http://schemas.openxmlformats.org/officeDocument/2006/relationships/image" Target="../media/image17.png"/><Relationship Id="rId32" Type="http://schemas.openxmlformats.org/officeDocument/2006/relationships/image" Target="../media/image18.png"/><Relationship Id="rId9" Type="http://schemas.openxmlformats.org/officeDocument/2006/relationships/slide" Target="slide7.xml"/><Relationship Id="rId6" Type="http://schemas.openxmlformats.org/officeDocument/2006/relationships/image" Target="../media/image5.png"/><Relationship Id="rId7" Type="http://schemas.openxmlformats.org/officeDocument/2006/relationships/slide" Target="slide6.xml"/><Relationship Id="rId8" Type="http://schemas.openxmlformats.org/officeDocument/2006/relationships/image" Target="../media/image6.png"/><Relationship Id="rId33" Type="http://schemas.openxmlformats.org/officeDocument/2006/relationships/slide" Target="slide18.xml"/><Relationship Id="rId34" Type="http://schemas.openxmlformats.org/officeDocument/2006/relationships/slide" Target="slide19.xml"/><Relationship Id="rId35" Type="http://schemas.openxmlformats.org/officeDocument/2006/relationships/image" Target="../media/image19.png"/><Relationship Id="rId36" Type="http://schemas.openxmlformats.org/officeDocument/2006/relationships/slide" Target="slide20.xml"/><Relationship Id="rId10" Type="http://schemas.openxmlformats.org/officeDocument/2006/relationships/image" Target="../media/image7.png"/><Relationship Id="rId11" Type="http://schemas.openxmlformats.org/officeDocument/2006/relationships/slide" Target="slide8.xml"/><Relationship Id="rId12" Type="http://schemas.openxmlformats.org/officeDocument/2006/relationships/image" Target="../media/image8.png"/><Relationship Id="rId13" Type="http://schemas.openxmlformats.org/officeDocument/2006/relationships/slide" Target="slide9.xml"/><Relationship Id="rId14" Type="http://schemas.openxmlformats.org/officeDocument/2006/relationships/image" Target="../media/image9.png"/><Relationship Id="rId15" Type="http://schemas.openxmlformats.org/officeDocument/2006/relationships/slide" Target="slide10.xml"/><Relationship Id="rId16" Type="http://schemas.openxmlformats.org/officeDocument/2006/relationships/image" Target="../media/image10.png"/><Relationship Id="rId17" Type="http://schemas.openxmlformats.org/officeDocument/2006/relationships/slide" Target="slide11.xml"/><Relationship Id="rId18" Type="http://schemas.openxmlformats.org/officeDocument/2006/relationships/image" Target="../media/image11.png"/><Relationship Id="rId19" Type="http://schemas.openxmlformats.org/officeDocument/2006/relationships/slide" Target="slide12.xml"/><Relationship Id="rId37" Type="http://schemas.openxmlformats.org/officeDocument/2006/relationships/image" Target="../media/image20.png"/><Relationship Id="rId38" Type="http://schemas.openxmlformats.org/officeDocument/2006/relationships/slide" Target="slide21.xml"/><Relationship Id="rId39" Type="http://schemas.openxmlformats.org/officeDocument/2006/relationships/image" Target="../media/image21.png"/><Relationship Id="rId40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Hinduism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Steven Chen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Gautama the Buddha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Means “the Enlightened One”</a:t>
            </a:r>
          </a:p>
          <a:p>
            <a:r>
              <a:rPr lang="en-US" dirty="0" smtClean="0"/>
              <a:t>He achieve wisdom by eating one grain of rice everyday and mediate</a:t>
            </a:r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154" y="3967088"/>
            <a:ext cx="2385646" cy="2342271"/>
          </a:xfrm>
          <a:prstGeom prst="rect">
            <a:avLst/>
          </a:prstGeom>
        </p:spPr>
      </p:pic>
      <p:sp>
        <p:nvSpPr>
          <p:cNvPr id="6" name="Action Button: Custom 5">
            <a:hlinkClick r:id="rId3" action="ppaction://hlinksldjump" highlightClick="1"/>
          </p:cNvPr>
          <p:cNvSpPr/>
          <p:nvPr/>
        </p:nvSpPr>
        <p:spPr>
          <a:xfrm>
            <a:off x="6301154" y="3967088"/>
            <a:ext cx="2385646" cy="2342270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Reincarnation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Hindus believed that everyone will be reborn until they lived a good life</a:t>
            </a:r>
          </a:p>
          <a:p>
            <a:r>
              <a:rPr lang="en-US" dirty="0" smtClean="0"/>
              <a:t>Hindus also believed that if you lived a bad life, you will be reborn into a lower caste</a:t>
            </a:r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159" y="4005384"/>
            <a:ext cx="2346641" cy="2303975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340159" y="4005384"/>
            <a:ext cx="2346641" cy="2303975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 </a:t>
            </a:r>
            <a:r>
              <a:rPr lang="en-US" smtClean="0"/>
              <a:t>river valley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Indus river valley give the Hindus water and fertile soil</a:t>
            </a:r>
          </a:p>
          <a:p>
            <a:r>
              <a:rPr lang="en-US" dirty="0" smtClean="0"/>
              <a:t>The Indus river valley flood every year</a:t>
            </a:r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518" y="4004756"/>
            <a:ext cx="2347282" cy="2304604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339518" y="4004756"/>
            <a:ext cx="2347282" cy="2304604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Aryans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Aryans are nomads who settled in the Indus river valley</a:t>
            </a:r>
          </a:p>
          <a:p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658" y="4211075"/>
            <a:ext cx="2137142" cy="2098285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549658" y="4211075"/>
            <a:ext cx="2137142" cy="2098285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Priests gives special offering and drinks to the gods </a:t>
            </a:r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231" y="4252875"/>
            <a:ext cx="2094569" cy="2056486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592231" y="4252875"/>
            <a:ext cx="2094569" cy="205648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 Route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Trading route extend as far as Mesopotamia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5316" y="4118168"/>
            <a:ext cx="2231483" cy="2191192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455316" y="4118168"/>
            <a:ext cx="2231483" cy="219119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Began in western India in 6000 B.C.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462" y="3995566"/>
            <a:ext cx="2356338" cy="2313793"/>
          </a:xfrm>
          <a:prstGeom prst="rect">
            <a:avLst/>
          </a:prstGeom>
        </p:spPr>
      </p:pic>
      <p:sp>
        <p:nvSpPr>
          <p:cNvPr id="7" name="Action Button: Custom 6">
            <a:hlinkClick r:id="rId4" action="ppaction://hlinksldjump" highlightClick="1"/>
          </p:cNvPr>
          <p:cNvSpPr/>
          <p:nvPr/>
        </p:nvSpPr>
        <p:spPr>
          <a:xfrm>
            <a:off x="6330462" y="3995566"/>
            <a:ext cx="2356338" cy="2313794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Mohenjo-Daro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Separated temples and houses away from public building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2060" y="3967677"/>
            <a:ext cx="2384741" cy="2341683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302060" y="3967677"/>
            <a:ext cx="2384740" cy="2341683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Mahenjo-Daro</a:t>
            </a:r>
            <a:r>
              <a:rPr lang="en-US" dirty="0" smtClean="0"/>
              <a:t> and </a:t>
            </a:r>
            <a:r>
              <a:rPr lang="en-US" dirty="0" err="1" smtClean="0"/>
              <a:t>Harrapa</a:t>
            </a:r>
            <a:r>
              <a:rPr lang="en-US" dirty="0" smtClean="0"/>
              <a:t> are the major city of Indus valley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562" y="3985846"/>
            <a:ext cx="2366238" cy="2323514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320562" y="3985846"/>
            <a:ext cx="2366238" cy="2323514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Harrapa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major cities in the Indus river valley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303" y="3986573"/>
            <a:ext cx="2365497" cy="2322787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321303" y="3986573"/>
            <a:ext cx="2365497" cy="2322787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Menu</a:t>
            </a:r>
            <a:endParaRPr lang="en-US" dirty="0"/>
          </a:p>
        </p:txBody>
      </p:sp>
      <p:pic>
        <p:nvPicPr>
          <p:cNvPr id="7" name="Content Placeholder 6" descr="000803_1084_6870_v__v.th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0755" r="-80755"/>
          <a:stretch>
            <a:fillRect/>
          </a:stretch>
        </p:blipFill>
        <p:spPr>
          <a:xfrm>
            <a:off x="-828723" y="1830539"/>
            <a:ext cx="2571848" cy="1414417"/>
          </a:xfrm>
        </p:spPr>
      </p:pic>
      <p:sp>
        <p:nvSpPr>
          <p:cNvPr id="8" name="Action Button: Custom 7">
            <a:hlinkClick r:id="rId3" action="ppaction://hlinksldjump" highlightClick="1"/>
          </p:cNvPr>
          <p:cNvSpPr/>
          <p:nvPr/>
        </p:nvSpPr>
        <p:spPr>
          <a:xfrm>
            <a:off x="-14252" y="1830539"/>
            <a:ext cx="942904" cy="1414417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474" y="1830538"/>
            <a:ext cx="1583302" cy="1414417"/>
          </a:xfrm>
          <a:prstGeom prst="rect">
            <a:avLst/>
          </a:prstGeom>
        </p:spPr>
      </p:pic>
      <p:sp>
        <p:nvSpPr>
          <p:cNvPr id="11" name="Action Button: Custom 10">
            <a:hlinkClick r:id="" action="ppaction://noaction" highlightClick="1"/>
          </p:cNvPr>
          <p:cNvSpPr/>
          <p:nvPr/>
        </p:nvSpPr>
        <p:spPr>
          <a:xfrm>
            <a:off x="928652" y="1830539"/>
            <a:ext cx="1583302" cy="141441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4776" y="1830537"/>
            <a:ext cx="1103246" cy="14144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8022" y="1830535"/>
            <a:ext cx="1108904" cy="1414418"/>
          </a:xfrm>
          <a:prstGeom prst="rect">
            <a:avLst/>
          </a:prstGeom>
        </p:spPr>
      </p:pic>
      <p:sp>
        <p:nvSpPr>
          <p:cNvPr id="16" name="Action Button: Custom 15">
            <a:hlinkClick r:id="rId7" action="ppaction://hlinksldjump" highlightClick="1"/>
          </p:cNvPr>
          <p:cNvSpPr/>
          <p:nvPr/>
        </p:nvSpPr>
        <p:spPr>
          <a:xfrm>
            <a:off x="3638022" y="1830537"/>
            <a:ext cx="1108904" cy="141441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6926" y="1830534"/>
            <a:ext cx="1225828" cy="1414417"/>
          </a:xfrm>
          <a:prstGeom prst="rect">
            <a:avLst/>
          </a:prstGeom>
        </p:spPr>
      </p:pic>
      <p:sp>
        <p:nvSpPr>
          <p:cNvPr id="20" name="Action Button: Custom 19">
            <a:hlinkClick r:id="rId9" action="ppaction://hlinksldjump" highlightClick="1"/>
          </p:cNvPr>
          <p:cNvSpPr/>
          <p:nvPr/>
        </p:nvSpPr>
        <p:spPr>
          <a:xfrm>
            <a:off x="4746926" y="1830535"/>
            <a:ext cx="1225828" cy="141441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72754" y="1830533"/>
            <a:ext cx="1561531" cy="1378311"/>
          </a:xfrm>
          <a:prstGeom prst="rect">
            <a:avLst/>
          </a:prstGeom>
        </p:spPr>
      </p:pic>
      <p:sp>
        <p:nvSpPr>
          <p:cNvPr id="18" name="Action Button: Custom 17">
            <a:hlinkClick r:id="rId11" action="ppaction://hlinksldjump" highlightClick="1"/>
          </p:cNvPr>
          <p:cNvSpPr/>
          <p:nvPr/>
        </p:nvSpPr>
        <p:spPr>
          <a:xfrm>
            <a:off x="5972754" y="1830534"/>
            <a:ext cx="1561531" cy="1378310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4252" y="3281062"/>
            <a:ext cx="1776053" cy="1347433"/>
          </a:xfrm>
          <a:prstGeom prst="rect">
            <a:avLst/>
          </a:prstGeom>
        </p:spPr>
      </p:pic>
      <p:sp>
        <p:nvSpPr>
          <p:cNvPr id="22" name="Action Button: Custom 21">
            <a:hlinkClick r:id="rId13" action="ppaction://hlinksldjump" highlightClick="1"/>
          </p:cNvPr>
          <p:cNvSpPr/>
          <p:nvPr/>
        </p:nvSpPr>
        <p:spPr>
          <a:xfrm>
            <a:off x="0" y="3244951"/>
            <a:ext cx="1759016" cy="134743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61801" y="3244951"/>
            <a:ext cx="1031235" cy="1347432"/>
          </a:xfrm>
          <a:prstGeom prst="rect">
            <a:avLst/>
          </a:prstGeom>
        </p:spPr>
      </p:pic>
      <p:sp>
        <p:nvSpPr>
          <p:cNvPr id="24" name="Action Button: Custom 23">
            <a:hlinkClick r:id="" action="ppaction://noaction" highlightClick="1"/>
          </p:cNvPr>
          <p:cNvSpPr/>
          <p:nvPr/>
        </p:nvSpPr>
        <p:spPr>
          <a:xfrm>
            <a:off x="3029049" y="3281063"/>
            <a:ext cx="45719" cy="45719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Action Button: Custom 24">
            <a:hlinkClick r:id="rId15" action="ppaction://hlinksldjump" highlightClick="1"/>
          </p:cNvPr>
          <p:cNvSpPr/>
          <p:nvPr/>
        </p:nvSpPr>
        <p:spPr>
          <a:xfrm>
            <a:off x="1743125" y="3244956"/>
            <a:ext cx="1031235" cy="134743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93036" y="3244950"/>
            <a:ext cx="1721959" cy="1347433"/>
          </a:xfrm>
          <a:prstGeom prst="rect">
            <a:avLst/>
          </a:prstGeom>
        </p:spPr>
      </p:pic>
      <p:sp>
        <p:nvSpPr>
          <p:cNvPr id="28" name="Action Button: Custom 27">
            <a:hlinkClick r:id="rId17" action="ppaction://hlinksldjump" highlightClick="1"/>
          </p:cNvPr>
          <p:cNvSpPr/>
          <p:nvPr/>
        </p:nvSpPr>
        <p:spPr>
          <a:xfrm>
            <a:off x="2774360" y="3244956"/>
            <a:ext cx="1721959" cy="134743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96319" y="3210237"/>
            <a:ext cx="1885982" cy="1418258"/>
          </a:xfrm>
          <a:prstGeom prst="rect">
            <a:avLst/>
          </a:prstGeom>
        </p:spPr>
      </p:pic>
      <p:sp>
        <p:nvSpPr>
          <p:cNvPr id="31" name="Action Button: Custom 30">
            <a:hlinkClick r:id="rId19" action="ppaction://hlinksldjump" highlightClick="1"/>
          </p:cNvPr>
          <p:cNvSpPr/>
          <p:nvPr/>
        </p:nvSpPr>
        <p:spPr>
          <a:xfrm>
            <a:off x="4496319" y="3244956"/>
            <a:ext cx="1885982" cy="1418258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82301" y="3244950"/>
            <a:ext cx="2780888" cy="1416538"/>
          </a:xfrm>
          <a:prstGeom prst="rect">
            <a:avLst/>
          </a:prstGeom>
        </p:spPr>
      </p:pic>
      <p:sp>
        <p:nvSpPr>
          <p:cNvPr id="32" name="Action Button: Custom 31">
            <a:hlinkClick r:id="rId21" action="ppaction://hlinksldjump" highlightClick="1"/>
          </p:cNvPr>
          <p:cNvSpPr/>
          <p:nvPr/>
        </p:nvSpPr>
        <p:spPr>
          <a:xfrm>
            <a:off x="2511954" y="1830539"/>
            <a:ext cx="1126068" cy="141441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Action Button: Custom 32">
            <a:hlinkClick r:id="rId22" action="ppaction://hlinksldjump" highlightClick="1"/>
          </p:cNvPr>
          <p:cNvSpPr/>
          <p:nvPr/>
        </p:nvSpPr>
        <p:spPr>
          <a:xfrm>
            <a:off x="6382301" y="3244956"/>
            <a:ext cx="2780888" cy="1383539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14252" y="4592383"/>
            <a:ext cx="1418007" cy="1387756"/>
          </a:xfrm>
          <a:prstGeom prst="rect">
            <a:avLst/>
          </a:prstGeom>
        </p:spPr>
      </p:pic>
      <p:sp>
        <p:nvSpPr>
          <p:cNvPr id="36" name="Action Button: Custom 35">
            <a:hlinkClick r:id="rId24" action="ppaction://hlinksldjump" highlightClick="1"/>
          </p:cNvPr>
          <p:cNvSpPr/>
          <p:nvPr/>
        </p:nvSpPr>
        <p:spPr>
          <a:xfrm>
            <a:off x="-14252" y="4628495"/>
            <a:ext cx="1418007" cy="1351644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03755" y="4592388"/>
            <a:ext cx="1937322" cy="1363875"/>
          </a:xfrm>
          <a:prstGeom prst="rect">
            <a:avLst/>
          </a:prstGeom>
        </p:spPr>
      </p:pic>
      <p:sp>
        <p:nvSpPr>
          <p:cNvPr id="30" name="Action Button: Custom 29">
            <a:hlinkClick r:id="rId26" action="ppaction://hlinksldjump" highlightClick="1"/>
          </p:cNvPr>
          <p:cNvSpPr/>
          <p:nvPr/>
        </p:nvSpPr>
        <p:spPr>
          <a:xfrm>
            <a:off x="1403755" y="4628495"/>
            <a:ext cx="1937322" cy="1327768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341077" y="4592383"/>
            <a:ext cx="2035642" cy="1363880"/>
          </a:xfrm>
          <a:prstGeom prst="rect">
            <a:avLst/>
          </a:prstGeom>
        </p:spPr>
      </p:pic>
      <p:sp>
        <p:nvSpPr>
          <p:cNvPr id="38" name="Action Button: Custom 37">
            <a:hlinkClick r:id="rId28" action="ppaction://hlinksldjump" highlightClick="1"/>
          </p:cNvPr>
          <p:cNvSpPr/>
          <p:nvPr/>
        </p:nvSpPr>
        <p:spPr>
          <a:xfrm>
            <a:off x="3341077" y="4592388"/>
            <a:ext cx="2035642" cy="1363875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376719" y="4592383"/>
            <a:ext cx="2226136" cy="1363880"/>
          </a:xfrm>
          <a:prstGeom prst="rect">
            <a:avLst/>
          </a:prstGeom>
        </p:spPr>
      </p:pic>
      <p:sp>
        <p:nvSpPr>
          <p:cNvPr id="42" name="Action Button: Custom 41">
            <a:hlinkClick r:id="rId30" action="ppaction://hlinksldjump" highlightClick="1"/>
          </p:cNvPr>
          <p:cNvSpPr/>
          <p:nvPr/>
        </p:nvSpPr>
        <p:spPr>
          <a:xfrm>
            <a:off x="5376719" y="4592383"/>
            <a:ext cx="2226136" cy="1363880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359955" y="657524"/>
            <a:ext cx="1784045" cy="117300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14252" y="0"/>
            <a:ext cx="1757377" cy="1173049"/>
          </a:xfrm>
          <a:prstGeom prst="rect">
            <a:avLst/>
          </a:prstGeom>
        </p:spPr>
      </p:pic>
      <p:sp>
        <p:nvSpPr>
          <p:cNvPr id="47" name="Action Button: Custom 46">
            <a:hlinkClick r:id="rId33" action="ppaction://hlinksldjump" highlightClick="1"/>
          </p:cNvPr>
          <p:cNvSpPr/>
          <p:nvPr/>
        </p:nvSpPr>
        <p:spPr>
          <a:xfrm>
            <a:off x="-14252" y="0"/>
            <a:ext cx="1757377" cy="1173049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Action Button: Custom 38">
            <a:hlinkClick r:id="rId34" action="ppaction://hlinksldjump" highlightClick="1"/>
          </p:cNvPr>
          <p:cNvSpPr/>
          <p:nvPr/>
        </p:nvSpPr>
        <p:spPr>
          <a:xfrm>
            <a:off x="7359955" y="657524"/>
            <a:ext cx="1784045" cy="1173009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853579" y="-17143"/>
            <a:ext cx="1487497" cy="1283215"/>
          </a:xfrm>
          <a:prstGeom prst="rect">
            <a:avLst/>
          </a:prstGeom>
        </p:spPr>
      </p:pic>
      <p:sp>
        <p:nvSpPr>
          <p:cNvPr id="46" name="Action Button: Custom 45">
            <a:hlinkClick r:id="rId36" action="ppaction://hlinksldjump" highlightClick="1"/>
          </p:cNvPr>
          <p:cNvSpPr/>
          <p:nvPr/>
        </p:nvSpPr>
        <p:spPr>
          <a:xfrm>
            <a:off x="1853579" y="0"/>
            <a:ext cx="1487497" cy="126607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883616" y="4663214"/>
            <a:ext cx="629998" cy="1691047"/>
          </a:xfrm>
          <a:prstGeom prst="rect">
            <a:avLst/>
          </a:prstGeom>
        </p:spPr>
      </p:pic>
      <p:sp>
        <p:nvSpPr>
          <p:cNvPr id="49" name="Action Button: Custom 48">
            <a:hlinkClick r:id="rId38" action="ppaction://hlinksldjump" highlightClick="1"/>
          </p:cNvPr>
          <p:cNvSpPr/>
          <p:nvPr/>
        </p:nvSpPr>
        <p:spPr>
          <a:xfrm>
            <a:off x="7883616" y="4663214"/>
            <a:ext cx="629998" cy="1691047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872616" y="0"/>
            <a:ext cx="1019369" cy="1626654"/>
          </a:xfrm>
          <a:prstGeom prst="rect">
            <a:avLst/>
          </a:prstGeom>
        </p:spPr>
      </p:pic>
      <p:sp>
        <p:nvSpPr>
          <p:cNvPr id="52" name="Action Button: Custom 51">
            <a:hlinkClick r:id="rId40" action="ppaction://hlinksldjump" highlightClick="1"/>
          </p:cNvPr>
          <p:cNvSpPr/>
          <p:nvPr/>
        </p:nvSpPr>
        <p:spPr>
          <a:xfrm>
            <a:off x="5872616" y="0"/>
            <a:ext cx="1019369" cy="1626654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City wall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City wall are like barriers surrounding the city wall of Mohenjo-Daro 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256" y="4044462"/>
            <a:ext cx="2306544" cy="2264898"/>
          </a:xfrm>
          <a:prstGeom prst="rect">
            <a:avLst/>
          </a:prstGeom>
        </p:spPr>
      </p:pic>
      <p:sp>
        <p:nvSpPr>
          <p:cNvPr id="7" name="Action Button: Custom 6">
            <a:hlinkClick r:id="rId3" action="ppaction://hlinksldjump" highlightClick="1"/>
          </p:cNvPr>
          <p:cNvSpPr/>
          <p:nvPr/>
        </p:nvSpPr>
        <p:spPr>
          <a:xfrm>
            <a:off x="6380256" y="4044462"/>
            <a:ext cx="2306544" cy="2264898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Hindus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Believe that every living creatures have a soul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323" y="4070058"/>
            <a:ext cx="2280477" cy="2239302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406323" y="4070058"/>
            <a:ext cx="2280477" cy="223930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Spiritual Perfection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live a good life, it is called Spiritual Perfection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769" y="3899638"/>
            <a:ext cx="2454031" cy="2409722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232769" y="3899638"/>
            <a:ext cx="2454031" cy="240972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Brahmin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highest caste</a:t>
            </a:r>
          </a:p>
          <a:p>
            <a:r>
              <a:rPr lang="en-US" dirty="0" smtClean="0"/>
              <a:t>Hindu priests are in this caste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857" y="3492162"/>
            <a:ext cx="2168943" cy="2129782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517857" y="3492162"/>
            <a:ext cx="2168943" cy="212978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Kshatriya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second highest caste </a:t>
            </a:r>
          </a:p>
          <a:p>
            <a:r>
              <a:rPr lang="en-US" dirty="0" smtClean="0"/>
              <a:t>Warriors and Rulers are in this caste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080" y="4185689"/>
            <a:ext cx="2162720" cy="2123671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524080" y="4185689"/>
            <a:ext cx="2162720" cy="2123671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Vaisya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third highest caste</a:t>
            </a:r>
          </a:p>
          <a:p>
            <a:r>
              <a:rPr lang="en-US" dirty="0" smtClean="0"/>
              <a:t>This caste contain the landowners, merchants, and artisans.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41726" y="4203018"/>
            <a:ext cx="2145073" cy="2106342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541726" y="4203018"/>
            <a:ext cx="2145074" cy="210634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Sudra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last caste</a:t>
            </a:r>
          </a:p>
          <a:p>
            <a:r>
              <a:rPr lang="en-US" dirty="0" smtClean="0"/>
              <a:t>This contain the servants, and workers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66" y="4235019"/>
            <a:ext cx="2257434" cy="2216675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429366" y="4235019"/>
            <a:ext cx="2257434" cy="2216675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Untouchables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Untouchables was not consider a caste</a:t>
            </a:r>
          </a:p>
          <a:p>
            <a:r>
              <a:rPr lang="en-US" dirty="0" smtClean="0"/>
              <a:t>It is because the Untouchables was so low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079" y="3842008"/>
            <a:ext cx="2512721" cy="2467352"/>
          </a:xfrm>
          <a:prstGeom prst="rect">
            <a:avLst/>
          </a:prstGeom>
        </p:spPr>
      </p:pic>
      <p:sp>
        <p:nvSpPr>
          <p:cNvPr id="6" name="Action Button: Custom 5">
            <a:hlinkClick r:id="rId3" action="ppaction://hlinksldjump" highlightClick="1"/>
          </p:cNvPr>
          <p:cNvSpPr/>
          <p:nvPr/>
        </p:nvSpPr>
        <p:spPr>
          <a:xfrm>
            <a:off x="6174079" y="3842008"/>
            <a:ext cx="2512721" cy="246735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Ganges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most sacred features of the Indian landscape</a:t>
            </a:r>
          </a:p>
          <a:p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754" y="3905824"/>
            <a:ext cx="2448046" cy="2403536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238754" y="3905824"/>
            <a:ext cx="2448046" cy="240353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Hindu prince</a:t>
            </a:r>
          </a:p>
          <a:p>
            <a:r>
              <a:rPr lang="en-US" dirty="0" smtClean="0"/>
              <a:t>He believed that suffering was caused by desire and attachment</a:t>
            </a:r>
          </a:p>
          <a:p>
            <a:endParaRPr lang="en-US" dirty="0"/>
          </a:p>
        </p:txBody>
      </p:sp>
      <p:pic>
        <p:nvPicPr>
          <p:cNvPr id="4" name="Picture 3" descr="16613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385" y="3957499"/>
            <a:ext cx="2395415" cy="2351861"/>
          </a:xfrm>
          <a:prstGeom prst="rect">
            <a:avLst/>
          </a:prstGeom>
        </p:spPr>
      </p:pic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6291385" y="3957499"/>
            <a:ext cx="2395415" cy="2351861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181</TotalTime>
  <Words>285</Words>
  <Application>Microsoft Macintosh PowerPoint</Application>
  <PresentationFormat>On-screen Show (4:3)</PresentationFormat>
  <Paragraphs>53</Paragraphs>
  <Slides>22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Apex</vt:lpstr>
      <vt:lpstr>Hinduism </vt:lpstr>
      <vt:lpstr>Menu</vt:lpstr>
      <vt:lpstr>Brahmin </vt:lpstr>
      <vt:lpstr>Kshatriya</vt:lpstr>
      <vt:lpstr>Vaisya</vt:lpstr>
      <vt:lpstr>Sudra </vt:lpstr>
      <vt:lpstr>Untouchables</vt:lpstr>
      <vt:lpstr>Ganges River</vt:lpstr>
      <vt:lpstr>Siddharta Gautama </vt:lpstr>
      <vt:lpstr>Gautama the Buddha</vt:lpstr>
      <vt:lpstr>Reincarnation</vt:lpstr>
      <vt:lpstr>Indus river valley</vt:lpstr>
      <vt:lpstr>Aryans </vt:lpstr>
      <vt:lpstr>Gods </vt:lpstr>
      <vt:lpstr>Trade Route</vt:lpstr>
      <vt:lpstr>Farming </vt:lpstr>
      <vt:lpstr>Mohenjo-Daro</vt:lpstr>
      <vt:lpstr>Major city</vt:lpstr>
      <vt:lpstr>Harrapa </vt:lpstr>
      <vt:lpstr>City wall</vt:lpstr>
      <vt:lpstr>Hindus </vt:lpstr>
      <vt:lpstr>Spiritual Perfection</vt:lpstr>
    </vt:vector>
  </TitlesOfParts>
  <Company>CCPS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Hinduism </dc:title>
  <dc:creator>Chen, Steven</dc:creator>
  <cp:lastModifiedBy>Chen, Steven</cp:lastModifiedBy>
  <cp:revision>9</cp:revision>
  <dcterms:created xsi:type="dcterms:W3CDTF">2010-12-21T19:33:24Z</dcterms:created>
  <dcterms:modified xsi:type="dcterms:W3CDTF">2010-12-21T19:33:45Z</dcterms:modified>
</cp:coreProperties>
</file>